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2" r:id="rId5"/>
    <p:sldId id="260" r:id="rId6"/>
    <p:sldId id="258" r:id="rId7"/>
    <p:sldId id="265" r:id="rId8"/>
    <p:sldId id="259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4" autoAdjust="0"/>
    <p:restoredTop sz="94660"/>
  </p:normalViewPr>
  <p:slideViewPr>
    <p:cSldViewPr>
      <p:cViewPr varScale="1">
        <p:scale>
          <a:sx n="60" d="100"/>
          <a:sy n="60" d="100"/>
        </p:scale>
        <p:origin x="90" y="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3/11/2018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3/11/2018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3/11/2018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3/11/2018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3/11/2018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3/11/2018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3/11/2018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3/11/2018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3/11/2018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3/11/2018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3/11/2018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3/11/2018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Equal Protection under the Law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Equal Protection?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The Fifth Amendment (1791): </a:t>
            </a:r>
            <a:r>
              <a:rPr lang="en-US" dirty="0" smtClean="0"/>
              <a:t>Guarantees equal protection under the law by </a:t>
            </a:r>
            <a:r>
              <a:rPr lang="en-US" b="1" dirty="0" smtClean="0"/>
              <a:t>FEDERAL</a:t>
            </a:r>
            <a:r>
              <a:rPr lang="en-US" dirty="0" smtClean="0"/>
              <a:t> government</a:t>
            </a:r>
          </a:p>
          <a:p>
            <a:pPr marL="667512" lvl="2" indent="-342900">
              <a:spcBef>
                <a:spcPts val="700"/>
              </a:spcBef>
              <a:buClr>
                <a:schemeClr val="tx2"/>
              </a:buClr>
              <a:buSzPct val="95000"/>
              <a:buFont typeface="Wingdings"/>
              <a:buChar char=""/>
            </a:pPr>
            <a:r>
              <a:rPr lang="en-US" dirty="0" smtClean="0"/>
              <a:t>Question: Who does this theoretically exempt from the law?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 Tyranny of the States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written, the states do not have to treat you fairly or honor your rights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What is happening in America between 1619-1863?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Is the federal government responsible?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Crucible of Civil War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" y="1219200"/>
            <a:ext cx="902208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After the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The Fourteenth Amendment (1868): </a:t>
            </a:r>
            <a:r>
              <a:rPr lang="en-US" u="sng" dirty="0" smtClean="0"/>
              <a:t>Guarantees equal protection under the law by </a:t>
            </a:r>
            <a:r>
              <a:rPr lang="en-US" b="1" u="sng" dirty="0" smtClean="0"/>
              <a:t>STATE</a:t>
            </a:r>
            <a:r>
              <a:rPr lang="en-US" u="sng" dirty="0" smtClean="0"/>
              <a:t> government.</a:t>
            </a:r>
          </a:p>
          <a:p>
            <a:pPr lvl="1"/>
            <a:r>
              <a:rPr lang="en-US" dirty="0" smtClean="0"/>
              <a:t>STATES must treat all citizens fairly and equally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Plessy</a:t>
            </a:r>
            <a:r>
              <a:rPr lang="en-US" dirty="0" smtClean="0"/>
              <a:t> vs. Ferguson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i="1" u="sng" dirty="0"/>
              <a:t>Plessy vs. Ferguson</a:t>
            </a:r>
            <a:r>
              <a:rPr lang="en-US" u="sng" dirty="0"/>
              <a:t> (1896): </a:t>
            </a:r>
          </a:p>
          <a:p>
            <a:r>
              <a:rPr lang="en-US" u="sng" dirty="0"/>
              <a:t>Separation of the races DOES NOT mean unequal treatment.</a:t>
            </a:r>
          </a:p>
          <a:p>
            <a:r>
              <a:rPr lang="en-US" u="sng" dirty="0"/>
              <a:t>This ruling legalizes segregation in the United States for the next 60 years</a:t>
            </a:r>
          </a:p>
          <a:p>
            <a:endParaRPr lang="en-US" dirty="0"/>
          </a:p>
        </p:txBody>
      </p:sp>
      <p:pic>
        <p:nvPicPr>
          <p:cNvPr id="2050" name="Picture 2" descr="http://orange10-11.wikispaces.com/file/view/dubois.jpeg/233853658/263x324/dubois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388" y="1975644"/>
            <a:ext cx="33401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Sixty Years Later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In 1951, ten year old Linda Brown was forced to go a school over a mile away because she was black.</a:t>
            </a:r>
          </a:p>
          <a:p>
            <a:endParaRPr lang="en-US" dirty="0"/>
          </a:p>
          <a:p>
            <a:r>
              <a:rPr lang="en-US" dirty="0" smtClean="0"/>
              <a:t>Her family hired Thurgood Marshall to sue on her behalf</a:t>
            </a:r>
            <a:endParaRPr lang="en-US" dirty="0"/>
          </a:p>
        </p:txBody>
      </p:sp>
      <p:pic>
        <p:nvPicPr>
          <p:cNvPr id="1026" name="Picture 2" descr="https://upload.wikimedia.org/wikipedia/en/2/2a/1936_Thurgood_Marshall_NAACP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688362"/>
            <a:ext cx="3124200" cy="4665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5544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Brown vs. Board of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u="sng" dirty="0" smtClean="0"/>
              <a:t>Brown vs. Board of Education of  Topeka </a:t>
            </a:r>
            <a:r>
              <a:rPr lang="en-US" u="sng" dirty="0" smtClean="0"/>
              <a:t>(1954)</a:t>
            </a:r>
          </a:p>
          <a:p>
            <a:pPr lvl="1"/>
            <a:r>
              <a:rPr lang="en-US" u="sng" dirty="0" smtClean="0"/>
              <a:t>Segregation of the races is inherently unequal and violates the equal protection clause of the 14</a:t>
            </a:r>
            <a:r>
              <a:rPr lang="en-US" u="sng" baseline="30000" dirty="0" smtClean="0"/>
              <a:t>th</a:t>
            </a:r>
            <a:r>
              <a:rPr lang="en-US" u="sng" dirty="0" smtClean="0"/>
              <a:t> Amendment</a:t>
            </a:r>
          </a:p>
          <a:p>
            <a:pPr lvl="1"/>
            <a:r>
              <a:rPr lang="en-US" u="sng" dirty="0" smtClean="0"/>
              <a:t>Segregation of schools is ruled unconstitutional</a:t>
            </a:r>
          </a:p>
          <a:p>
            <a:pPr lvl="1"/>
            <a:endParaRPr lang="en-US" u="sng" dirty="0" smtClean="0"/>
          </a:p>
          <a:p>
            <a:r>
              <a:rPr lang="en-US" b="1" u="sng" dirty="0" smtClean="0"/>
              <a:t>Civil Rights Act of 1964: </a:t>
            </a:r>
            <a:r>
              <a:rPr lang="en-US" u="sng" dirty="0" smtClean="0"/>
              <a:t>Outlawed segregation and guaranteed equal protection at all PUBLIC locations.</a:t>
            </a:r>
          </a:p>
          <a:p>
            <a:endParaRPr lang="en-US" u="sng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34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6917</TotalTime>
  <Words>285</Words>
  <Application>Microsoft Office PowerPoint</Application>
  <PresentationFormat>On-screen Show (4:3)</PresentationFormat>
  <Paragraphs>34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Consolas</vt:lpstr>
      <vt:lpstr>Corbel</vt:lpstr>
      <vt:lpstr>Wingdings</vt:lpstr>
      <vt:lpstr>Wingdings 2</vt:lpstr>
      <vt:lpstr>Wingdings 3</vt:lpstr>
      <vt:lpstr>Default Theme</vt:lpstr>
      <vt:lpstr>Equal Protection under the Law</vt:lpstr>
      <vt:lpstr>Equal Protection?</vt:lpstr>
      <vt:lpstr>A Tyranny of the States</vt:lpstr>
      <vt:lpstr>The Crucible of Civil War</vt:lpstr>
      <vt:lpstr>After the War</vt:lpstr>
      <vt:lpstr>Plessy vs. Ferguson</vt:lpstr>
      <vt:lpstr>Sixty Years Later</vt:lpstr>
      <vt:lpstr>Brown vs. Board of Education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Equal Protection under the Law</dc:title>
  <dc:creator>Lawrence Ashley Staten</dc:creator>
  <cp:lastModifiedBy>Lawrence Staten</cp:lastModifiedBy>
  <cp:revision>14</cp:revision>
  <dcterms:created xsi:type="dcterms:W3CDTF">2012-02-06T00:35:26Z</dcterms:created>
  <dcterms:modified xsi:type="dcterms:W3CDTF">2018-03-11T23:23:17Z</dcterms:modified>
</cp:coreProperties>
</file>